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8" r:id="rId11"/>
    <p:sldId id="259" r:id="rId12"/>
    <p:sldId id="260" r:id="rId13"/>
    <p:sldId id="261" r:id="rId14"/>
    <p:sldId id="262" r:id="rId15"/>
    <p:sldId id="273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2FAB1D-FC68-4E2F-BA7E-31D4F146C5B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F138D9C-35ED-4BAF-9457-8043A39360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21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AB1D-FC68-4E2F-BA7E-31D4F146C5B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8D9C-35ED-4BAF-9457-8043A39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2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AB1D-FC68-4E2F-BA7E-31D4F146C5B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8D9C-35ED-4BAF-9457-8043A39360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50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AB1D-FC68-4E2F-BA7E-31D4F146C5B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8D9C-35ED-4BAF-9457-8043A39360B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168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AB1D-FC68-4E2F-BA7E-31D4F146C5B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8D9C-35ED-4BAF-9457-8043A39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10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AB1D-FC68-4E2F-BA7E-31D4F146C5B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8D9C-35ED-4BAF-9457-8043A39360B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028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AB1D-FC68-4E2F-BA7E-31D4F146C5B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8D9C-35ED-4BAF-9457-8043A39360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384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AB1D-FC68-4E2F-BA7E-31D4F146C5B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8D9C-35ED-4BAF-9457-8043A39360B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66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AB1D-FC68-4E2F-BA7E-31D4F146C5B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8D9C-35ED-4BAF-9457-8043A39360B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68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AB1D-FC68-4E2F-BA7E-31D4F146C5B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8D9C-35ED-4BAF-9457-8043A39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2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AB1D-FC68-4E2F-BA7E-31D4F146C5B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8D9C-35ED-4BAF-9457-8043A39360B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72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AB1D-FC68-4E2F-BA7E-31D4F146C5B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8D9C-35ED-4BAF-9457-8043A39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7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AB1D-FC68-4E2F-BA7E-31D4F146C5B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8D9C-35ED-4BAF-9457-8043A39360B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93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AB1D-FC68-4E2F-BA7E-31D4F146C5B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8D9C-35ED-4BAF-9457-8043A39360B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95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AB1D-FC68-4E2F-BA7E-31D4F146C5B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8D9C-35ED-4BAF-9457-8043A39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3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AB1D-FC68-4E2F-BA7E-31D4F146C5B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8D9C-35ED-4BAF-9457-8043A39360B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29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AB1D-FC68-4E2F-BA7E-31D4F146C5B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8D9C-35ED-4BAF-9457-8043A39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9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2FAB1D-FC68-4E2F-BA7E-31D4F146C5B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138D9C-35ED-4BAF-9457-8043A39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96980" y="3406114"/>
            <a:ext cx="8570076" cy="507399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Wild Wisconsin Winter Web Conference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33728" y="4626166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Librarians and Bartenders: Why People Need </a:t>
            </a:r>
            <a:r>
              <a:rPr lang="en-US" b="1" dirty="0" smtClean="0"/>
              <a:t>Us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Carolyn Brewer,  January 2018</a:t>
            </a:r>
            <a:endParaRPr lang="en-US" b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08" y="1568317"/>
            <a:ext cx="4787239" cy="30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 LOVE my job!!</a:t>
            </a:r>
            <a:endParaRPr lang="en-US" sz="5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0" r="944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 are good days and bad days – right?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28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29106" y="1806047"/>
            <a:ext cx="522405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5400" dirty="0" smtClean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BE INSPIRED!</a:t>
            </a:r>
          </a:p>
          <a:p>
            <a:pPr lvl="0" algn="ctr"/>
            <a:r>
              <a:rPr lang="en-US" sz="5400" dirty="0" smtClean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BE HELPFUL</a:t>
            </a:r>
          </a:p>
          <a:p>
            <a:pPr lvl="0" algn="ctr"/>
            <a:r>
              <a:rPr lang="en-US" sz="5400" dirty="0" smtClean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BE ADAPTABLE</a:t>
            </a:r>
          </a:p>
          <a:p>
            <a:pPr lvl="0" algn="ctr"/>
            <a:endParaRPr lang="en-US" sz="5400" dirty="0">
              <a:ln w="0">
                <a:solidFill>
                  <a:schemeClr val="tx1"/>
                </a:solidFill>
              </a:ln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344" y="1006997"/>
            <a:ext cx="10515600" cy="1009047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What Else “TO BE?”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3344" y="2783812"/>
            <a:ext cx="10515600" cy="1500187"/>
          </a:xfrm>
        </p:spPr>
        <p:txBody>
          <a:bodyPr/>
          <a:lstStyle/>
          <a:p>
            <a:r>
              <a:rPr lang="en-US" sz="5400" dirty="0" smtClean="0"/>
              <a:t>Let’s Chat About it…………….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464" y="3672655"/>
            <a:ext cx="3313176" cy="253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684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Keep a File of Kudos and Big Wows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Life Changing Moments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Human Stories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Wisdom of Calvin and Hobbes!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03448" y="270349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Calvin: In my opinion, we don’t devote nearly enough scientific research to finding a cure for jerks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Calvin: People think it must be fun to be a super genius, but they don’t realize how hard it is to put up with all the idiots in the world.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795" y="2862072"/>
            <a:ext cx="2216704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684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How to Stay Encouraged in Difficult Moments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 you have any suggestions to share in Chat?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Closing the Bar…..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579" y="1773936"/>
            <a:ext cx="6278194" cy="333946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Last Customers of the Night</a:t>
            </a:r>
          </a:p>
          <a:p>
            <a:endParaRPr lang="en-US" sz="2800" dirty="0"/>
          </a:p>
          <a:p>
            <a:r>
              <a:rPr lang="en-US" sz="2800" dirty="0" smtClean="0"/>
              <a:t>Until Tomorrow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36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Carolyn Brewer</a:t>
            </a:r>
          </a:p>
          <a:p>
            <a:r>
              <a:rPr lang="en-US" smtClean="0"/>
              <a:t>Carolyn.brewer@tccd.edu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day in the life of a librarian: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dirty="0" smtClean="0"/>
              <a:t>Librarians </a:t>
            </a:r>
            <a:r>
              <a:rPr lang="en-US" dirty="0"/>
              <a:t>help people escape………whenever they need it.</a:t>
            </a:r>
          </a:p>
        </p:txBody>
      </p:sp>
    </p:spTree>
    <p:extLst>
      <p:ext uri="{BB962C8B-B14F-4D97-AF65-F5344CB8AC3E}">
        <p14:creationId xmlns:p14="http://schemas.microsoft.com/office/powerpoint/2010/main" val="32674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day in the life of a librarian: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dirty="0"/>
              <a:t>We serve them for our </a:t>
            </a:r>
            <a:r>
              <a:rPr lang="en-US" dirty="0" smtClean="0"/>
              <a:t>employment….</a:t>
            </a:r>
            <a:r>
              <a:rPr lang="en-US" dirty="0"/>
              <a:t>and maybe an occasional cake!</a:t>
            </a:r>
          </a:p>
        </p:txBody>
      </p:sp>
    </p:spTree>
    <p:extLst>
      <p:ext uri="{BB962C8B-B14F-4D97-AF65-F5344CB8AC3E}">
        <p14:creationId xmlns:p14="http://schemas.microsoft.com/office/powerpoint/2010/main" val="36155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day in the life of a librarian: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dirty="0" smtClean="0"/>
              <a:t>Librarians </a:t>
            </a:r>
            <a:r>
              <a:rPr lang="en-US" dirty="0"/>
              <a:t>get to hear </a:t>
            </a:r>
            <a:r>
              <a:rPr lang="en-US" dirty="0" smtClean="0"/>
              <a:t>many </a:t>
            </a:r>
            <a:r>
              <a:rPr lang="en-US" dirty="0"/>
              <a:t>complaints, issues and heartbreak. </a:t>
            </a:r>
          </a:p>
        </p:txBody>
      </p:sp>
    </p:spTree>
    <p:extLst>
      <p:ext uri="{BB962C8B-B14F-4D97-AF65-F5344CB8AC3E}">
        <p14:creationId xmlns:p14="http://schemas.microsoft.com/office/powerpoint/2010/main" val="3936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day in the life of a librarian: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Hear </a:t>
            </a:r>
            <a:r>
              <a:rPr lang="en-US" dirty="0"/>
              <a:t>fun stories, sweet stories, triumphs,  meet family, etc…..( um…and also blooming relationships.)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day in the life of a </a:t>
            </a:r>
            <a:r>
              <a:rPr lang="en-US" dirty="0" smtClean="0"/>
              <a:t>bartender: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Bartenders help people escape……..whenever they need 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day in the life of a </a:t>
            </a:r>
            <a:r>
              <a:rPr lang="en-US" dirty="0" smtClean="0"/>
              <a:t>bartender: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Tips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are expected for a bartender.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day in the life of a </a:t>
            </a:r>
            <a:r>
              <a:rPr lang="en-US" dirty="0" smtClean="0"/>
              <a:t>bartender: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Bartenders get to hear everyone’s complaints, issues and heartbreak.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day in the life of a </a:t>
            </a:r>
            <a:r>
              <a:rPr lang="en-US" dirty="0" smtClean="0"/>
              <a:t>bartender: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Bartenders get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to enjoy celebrations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parties and blooming relationships.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182</TotalTime>
  <Words>306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Wild Wisconsin Winter Web Conference</vt:lpstr>
      <vt:lpstr>The day in the life of a librarian:</vt:lpstr>
      <vt:lpstr>The day in the life of a librarian:</vt:lpstr>
      <vt:lpstr>The day in the life of a librarian:</vt:lpstr>
      <vt:lpstr>The day in the life of a librarian:</vt:lpstr>
      <vt:lpstr>The day in the life of a bartender:</vt:lpstr>
      <vt:lpstr>The day in the life of a bartender:</vt:lpstr>
      <vt:lpstr>The day in the life of a bartender:</vt:lpstr>
      <vt:lpstr>The day in the life of a bartender:</vt:lpstr>
      <vt:lpstr>I LOVE my job!!</vt:lpstr>
      <vt:lpstr>PowerPoint Presentation</vt:lpstr>
      <vt:lpstr>What Else “TO BE?”</vt:lpstr>
      <vt:lpstr>Keep a File of Kudos and Big Wows  Life Changing Moments  The Human Stories</vt:lpstr>
      <vt:lpstr>The Wisdom of Calvin and Hobbes!</vt:lpstr>
      <vt:lpstr>How to Stay Encouraged in Difficult Moments  Do you have any suggestions to share in Chat?</vt:lpstr>
      <vt:lpstr>Closing the Bar…..</vt:lpstr>
      <vt:lpstr>Questions/Comments</vt:lpstr>
    </vt:vector>
  </TitlesOfParts>
  <Company>TCCD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 Wisconsin Winter Web Conference</dc:title>
  <dc:creator>BREWER, CAROLYN</dc:creator>
  <cp:lastModifiedBy>BREWER, CAROLYN</cp:lastModifiedBy>
  <cp:revision>18</cp:revision>
  <dcterms:created xsi:type="dcterms:W3CDTF">2018-01-12T20:49:58Z</dcterms:created>
  <dcterms:modified xsi:type="dcterms:W3CDTF">2018-01-17T20:34:29Z</dcterms:modified>
</cp:coreProperties>
</file>