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57" r:id="rId4"/>
    <p:sldId id="263" r:id="rId5"/>
    <p:sldId id="261" r:id="rId6"/>
    <p:sldId id="264" r:id="rId7"/>
    <p:sldId id="265" r:id="rId8"/>
    <p:sldId id="258" r:id="rId9"/>
    <p:sldId id="268" r:id="rId10"/>
    <p:sldId id="266" r:id="rId11"/>
    <p:sldId id="267" r:id="rId12"/>
    <p:sldId id="259" r:id="rId13"/>
    <p:sldId id="27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>
      <p:cViewPr varScale="1">
        <p:scale>
          <a:sx n="100" d="100"/>
          <a:sy n="100" d="100"/>
        </p:scale>
        <p:origin x="6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4D09-E7C8-4912-A94A-7D67DEE3AF3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4741-A0C2-4198-8EDE-28D0415AF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4D09-E7C8-4912-A94A-7D67DEE3AF3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4741-A0C2-4198-8EDE-28D0415AF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4D09-E7C8-4912-A94A-7D67DEE3AF3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4741-A0C2-4198-8EDE-28D0415AF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4D09-E7C8-4912-A94A-7D67DEE3AF3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4741-A0C2-4198-8EDE-28D0415AF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4D09-E7C8-4912-A94A-7D67DEE3AF3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4741-A0C2-4198-8EDE-28D0415AF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4D09-E7C8-4912-A94A-7D67DEE3AF3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4741-A0C2-4198-8EDE-28D0415AF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4D09-E7C8-4912-A94A-7D67DEE3AF3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4741-A0C2-4198-8EDE-28D0415AF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4D09-E7C8-4912-A94A-7D67DEE3AF3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4741-A0C2-4198-8EDE-28D0415AF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4D09-E7C8-4912-A94A-7D67DEE3AF3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4741-A0C2-4198-8EDE-28D0415AF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4D09-E7C8-4912-A94A-7D67DEE3AF3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4741-A0C2-4198-8EDE-28D0415AF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4D09-E7C8-4912-A94A-7D67DEE3AF3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4741-A0C2-4198-8EDE-28D0415AFCD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B4D09-E7C8-4912-A94A-7D67DEE3AF3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C4741-A0C2-4198-8EDE-28D0415AFCD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533400" y="2057400"/>
            <a:ext cx="7696200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andara" panose="020E0502030303020204" pitchFamily="34" charset="0"/>
              </a:rPr>
              <a:t>My</a:t>
            </a:r>
            <a:r>
              <a:rPr lang="en-US" sz="4400" b="1" dirty="0" smtClean="0">
                <a:latin typeface="Candara" panose="020E0502030303020204" pitchFamily="34" charset="0"/>
              </a:rPr>
              <a:t> </a:t>
            </a:r>
            <a:r>
              <a:rPr lang="en-US" sz="8800" b="1" dirty="0" smtClean="0">
                <a:solidFill>
                  <a:srgbClr val="FFC000"/>
                </a:solidFill>
                <a:latin typeface="Candara" panose="020E0502030303020204" pitchFamily="34" charset="0"/>
              </a:rPr>
              <a:t>10</a:t>
            </a:r>
            <a:r>
              <a:rPr lang="en-US" sz="4400" b="1" dirty="0" smtClean="0">
                <a:latin typeface="Candara" panose="020E0502030303020204" pitchFamily="34" charset="0"/>
              </a:rPr>
              <a:t> </a:t>
            </a:r>
            <a:r>
              <a:rPr lang="en-US" sz="5400" b="1" dirty="0" smtClean="0">
                <a:latin typeface="Candara" panose="020E0502030303020204" pitchFamily="34" charset="0"/>
              </a:rPr>
              <a:t>Biggest Mistakes </a:t>
            </a:r>
            <a:br>
              <a:rPr lang="en-US" sz="5400" b="1" dirty="0" smtClean="0">
                <a:latin typeface="Candara" panose="020E0502030303020204" pitchFamily="34" charset="0"/>
              </a:rPr>
            </a:br>
            <a:r>
              <a:rPr lang="en-US" sz="5400" b="1" dirty="0" smtClean="0">
                <a:latin typeface="Candara" panose="020E0502030303020204" pitchFamily="34" charset="0"/>
              </a:rPr>
              <a:t> - and How to </a:t>
            </a:r>
            <a:br>
              <a:rPr lang="en-US" sz="5400" b="1" dirty="0" smtClean="0">
                <a:latin typeface="Candara" panose="020E0502030303020204" pitchFamily="34" charset="0"/>
              </a:rPr>
            </a:br>
            <a:r>
              <a:rPr lang="en-US" sz="5400" b="1" dirty="0" smtClean="0">
                <a:latin typeface="Candara" panose="020E0502030303020204" pitchFamily="34" charset="0"/>
              </a:rPr>
              <a:t>Avoid Them</a:t>
            </a:r>
            <a:br>
              <a:rPr lang="en-US" sz="5400" b="1" dirty="0" smtClean="0">
                <a:latin typeface="Candara" panose="020E0502030303020204" pitchFamily="34" charset="0"/>
              </a:rPr>
            </a:br>
            <a:r>
              <a:rPr lang="en-US" sz="5400" b="1" dirty="0">
                <a:latin typeface="Candara" panose="020E0502030303020204" pitchFamily="34" charset="0"/>
              </a:rPr>
              <a:t/>
            </a:r>
            <a:br>
              <a:rPr lang="en-US" sz="5400" b="1" dirty="0">
                <a:latin typeface="Candara" panose="020E0502030303020204" pitchFamily="34" charset="0"/>
              </a:rPr>
            </a:br>
            <a:r>
              <a:rPr lang="en-US" b="1" dirty="0" smtClean="0">
                <a:latin typeface="Candara" panose="020E0502030303020204" pitchFamily="34" charset="0"/>
              </a:rPr>
              <a:t>Marge Loch-Wouters</a:t>
            </a:r>
            <a:endParaRPr lang="en-US" sz="5400" b="1" dirty="0">
              <a:latin typeface="Candara" panose="020E0502030303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486400"/>
            <a:ext cx="1905000" cy="1054100"/>
          </a:xfrm>
          <a:ln w="38100">
            <a:solidFill>
              <a:srgbClr val="00B0F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7644">
            <a:off x="5055474" y="2405259"/>
            <a:ext cx="2881048" cy="384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38400"/>
            <a:ext cx="7125113" cy="924475"/>
          </a:xfrm>
        </p:spPr>
        <p:txBody>
          <a:bodyPr/>
          <a:lstStyle/>
          <a:p>
            <a:pPr algn="ctr"/>
            <a:r>
              <a:rPr lang="en-US" sz="8800" b="1" dirty="0" smtClean="0">
                <a:solidFill>
                  <a:srgbClr val="FFC000"/>
                </a:solidFill>
                <a:latin typeface="Candara" panose="020E0502030303020204" pitchFamily="34" charset="0"/>
              </a:rPr>
              <a:t>8</a:t>
            </a:r>
            <a:r>
              <a:rPr lang="en-US" sz="5400" b="1" dirty="0" smtClean="0">
                <a:latin typeface="Candara" panose="020E0502030303020204" pitchFamily="34" charset="0"/>
              </a:rPr>
              <a:t/>
            </a:r>
            <a:br>
              <a:rPr lang="en-US" sz="5400" b="1" dirty="0" smtClean="0">
                <a:latin typeface="Candara" panose="020E0502030303020204" pitchFamily="34" charset="0"/>
              </a:rPr>
            </a:br>
            <a:r>
              <a:rPr lang="en-US" sz="5400" b="1" dirty="0">
                <a:latin typeface="Candara" panose="020E0502030303020204" pitchFamily="34" charset="0"/>
              </a:rPr>
              <a:t/>
            </a:r>
            <a:br>
              <a:rPr lang="en-US" sz="5400" b="1" dirty="0">
                <a:latin typeface="Candara" panose="020E0502030303020204" pitchFamily="34" charset="0"/>
              </a:rPr>
            </a:br>
            <a:r>
              <a:rPr lang="en-US" sz="5400" b="1" dirty="0" smtClean="0">
                <a:latin typeface="Candara" panose="020E0502030303020204" pitchFamily="34" charset="0"/>
              </a:rPr>
              <a:t>Why Can’t Everybody </a:t>
            </a:r>
            <a:br>
              <a:rPr lang="en-US" sz="5400" b="1" dirty="0" smtClean="0">
                <a:latin typeface="Candara" panose="020E0502030303020204" pitchFamily="34" charset="0"/>
              </a:rPr>
            </a:br>
            <a:r>
              <a:rPr lang="en-US" sz="5400" b="1" dirty="0" smtClean="0">
                <a:latin typeface="Candara" panose="020E0502030303020204" pitchFamily="34" charset="0"/>
              </a:rPr>
              <a:t>Get on the Bus?</a:t>
            </a:r>
            <a:endParaRPr lang="en-US" sz="5400" b="1" dirty="0">
              <a:latin typeface="Candara" panose="020E05020303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2438400"/>
            <a:ext cx="7125112" cy="40514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4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7125113" cy="924475"/>
          </a:xfrm>
        </p:spPr>
        <p:txBody>
          <a:bodyPr/>
          <a:lstStyle/>
          <a:p>
            <a:pPr algn="ctr"/>
            <a:r>
              <a:rPr lang="en-US" sz="8800" b="1" dirty="0" smtClean="0">
                <a:solidFill>
                  <a:srgbClr val="FFC000"/>
                </a:solidFill>
                <a:latin typeface="Candara" panose="020E0502030303020204" pitchFamily="34" charset="0"/>
              </a:rPr>
              <a:t>9</a:t>
            </a:r>
            <a:r>
              <a:rPr lang="en-US" sz="6000" b="1" dirty="0" smtClean="0">
                <a:latin typeface="Candara" panose="020E0502030303020204" pitchFamily="34" charset="0"/>
              </a:rPr>
              <a:t/>
            </a:r>
            <a:br>
              <a:rPr lang="en-US" sz="6000" b="1" dirty="0" smtClean="0">
                <a:latin typeface="Candara" panose="020E0502030303020204" pitchFamily="34" charset="0"/>
              </a:rPr>
            </a:br>
            <a:r>
              <a:rPr lang="en-US" sz="6000" b="1" dirty="0">
                <a:latin typeface="Candara" panose="020E0502030303020204" pitchFamily="34" charset="0"/>
              </a:rPr>
              <a:t/>
            </a:r>
            <a:br>
              <a:rPr lang="en-US" sz="6000" b="1" dirty="0">
                <a:latin typeface="Candara" panose="020E0502030303020204" pitchFamily="34" charset="0"/>
              </a:rPr>
            </a:br>
            <a:r>
              <a:rPr lang="en-US" sz="6000" b="1" dirty="0" smtClean="0">
                <a:latin typeface="Candara" panose="020E0502030303020204" pitchFamily="34" charset="0"/>
              </a:rPr>
              <a:t>Work Harder – </a:t>
            </a:r>
            <a:br>
              <a:rPr lang="en-US" sz="6000" b="1" dirty="0" smtClean="0">
                <a:latin typeface="Candara" panose="020E0502030303020204" pitchFamily="34" charset="0"/>
              </a:rPr>
            </a:br>
            <a:r>
              <a:rPr lang="en-US" sz="6000" b="1" dirty="0" smtClean="0">
                <a:latin typeface="Candara" panose="020E0502030303020204" pitchFamily="34" charset="0"/>
              </a:rPr>
              <a:t>It Solves Everything </a:t>
            </a:r>
            <a:endParaRPr lang="en-US" sz="6000" b="1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962400"/>
            <a:ext cx="7125112" cy="40514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6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81200"/>
            <a:ext cx="7125113" cy="924475"/>
          </a:xfrm>
        </p:spPr>
        <p:txBody>
          <a:bodyPr/>
          <a:lstStyle/>
          <a:p>
            <a:pPr algn="ctr"/>
            <a:r>
              <a:rPr lang="en-US" sz="8800" b="1" dirty="0" smtClean="0">
                <a:solidFill>
                  <a:srgbClr val="FFC000"/>
                </a:solidFill>
                <a:latin typeface="Candara" panose="020E0502030303020204" pitchFamily="34" charset="0"/>
              </a:rPr>
              <a:t>10</a:t>
            </a:r>
            <a:r>
              <a:rPr lang="en-US" sz="6600" b="1" dirty="0" smtClean="0">
                <a:latin typeface="Candara" panose="020E0502030303020204" pitchFamily="34" charset="0"/>
              </a:rPr>
              <a:t/>
            </a:r>
            <a:br>
              <a:rPr lang="en-US" sz="6600" b="1" dirty="0" smtClean="0">
                <a:latin typeface="Candara" panose="020E0502030303020204" pitchFamily="34" charset="0"/>
              </a:rPr>
            </a:br>
            <a:r>
              <a:rPr lang="en-US" sz="6600" b="1" dirty="0">
                <a:latin typeface="Candara" panose="020E0502030303020204" pitchFamily="34" charset="0"/>
              </a:rPr>
              <a:t/>
            </a:r>
            <a:br>
              <a:rPr lang="en-US" sz="6600" b="1" dirty="0">
                <a:latin typeface="Candara" panose="020E0502030303020204" pitchFamily="34" charset="0"/>
              </a:rPr>
            </a:br>
            <a:r>
              <a:rPr lang="en-US" sz="6600" b="1" dirty="0" smtClean="0">
                <a:latin typeface="Candara" panose="020E0502030303020204" pitchFamily="34" charset="0"/>
              </a:rPr>
              <a:t>Failure is Failure</a:t>
            </a:r>
            <a:endParaRPr lang="en-US" sz="6600" b="1" dirty="0">
              <a:latin typeface="Candara" panose="020E05020303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2438400"/>
            <a:ext cx="7125112" cy="40514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5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125113" cy="924475"/>
          </a:xfrm>
        </p:spPr>
        <p:txBody>
          <a:bodyPr/>
          <a:lstStyle/>
          <a:p>
            <a:pPr algn="ctr"/>
            <a:r>
              <a:rPr lang="en-US" sz="6600" b="1" dirty="0" smtClean="0">
                <a:latin typeface="Candara" panose="020E0502030303020204" pitchFamily="34" charset="0"/>
              </a:rPr>
              <a:t>Lessons Learned?</a:t>
            </a:r>
            <a:endParaRPr lang="en-US" sz="6600" b="1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4400" b="1" dirty="0" smtClean="0">
                <a:latin typeface="Candara" panose="020E0502030303020204" pitchFamily="34" charset="0"/>
              </a:rPr>
              <a:t>Stress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4400" b="1" dirty="0" smtClean="0">
                <a:latin typeface="Candara" panose="020E0502030303020204" pitchFamily="34" charset="0"/>
              </a:rPr>
              <a:t>Self Awareness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4400" b="1" dirty="0" smtClean="0">
                <a:latin typeface="Candara" panose="020E0502030303020204" pitchFamily="34" charset="0"/>
              </a:rPr>
              <a:t>Self Care</a:t>
            </a:r>
            <a:endParaRPr lang="en-US" sz="44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8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43" y="762000"/>
            <a:ext cx="7125113" cy="924475"/>
          </a:xfrm>
        </p:spPr>
        <p:txBody>
          <a:bodyPr/>
          <a:lstStyle/>
          <a:p>
            <a:pPr algn="ctr"/>
            <a:r>
              <a:rPr lang="en-US" sz="6000" b="1" dirty="0" smtClean="0">
                <a:latin typeface="Candara" panose="020E0502030303020204" pitchFamily="34" charset="0"/>
              </a:rPr>
              <a:t>Thank You!</a:t>
            </a:r>
            <a:endParaRPr lang="en-US" sz="6000" b="1" dirty="0">
              <a:latin typeface="Candara" panose="020E0502030303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362200"/>
            <a:ext cx="3508032" cy="3550444"/>
          </a:xfrm>
        </p:spPr>
      </p:pic>
      <p:sp>
        <p:nvSpPr>
          <p:cNvPr id="7" name="TextBox 6"/>
          <p:cNvSpPr txBox="1"/>
          <p:nvPr/>
        </p:nvSpPr>
        <p:spPr>
          <a:xfrm>
            <a:off x="571500" y="3048000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C000"/>
                </a:solidFill>
                <a:latin typeface="Candara" panose="020E0502030303020204" pitchFamily="34" charset="0"/>
              </a:rPr>
              <a:t>Marge Loch-Wouters</a:t>
            </a:r>
          </a:p>
          <a:p>
            <a:r>
              <a:rPr lang="en-US" sz="2000" b="1" dirty="0" smtClean="0">
                <a:solidFill>
                  <a:srgbClr val="FFC000"/>
                </a:solidFill>
                <a:latin typeface="Candara" panose="020E0502030303020204" pitchFamily="34" charset="0"/>
              </a:rPr>
              <a:t>Loch-Works Consulting</a:t>
            </a:r>
            <a:br>
              <a:rPr lang="en-US" sz="2000" b="1" dirty="0" smtClean="0">
                <a:solidFill>
                  <a:srgbClr val="FFC000"/>
                </a:solidFill>
                <a:latin typeface="Candara" panose="020E0502030303020204" pitchFamily="34" charset="0"/>
              </a:rPr>
            </a:br>
            <a:r>
              <a:rPr lang="en-US" sz="2000" b="1" dirty="0" smtClean="0">
                <a:solidFill>
                  <a:srgbClr val="FFC000"/>
                </a:solidFill>
                <a:latin typeface="Candara" panose="020E0502030303020204" pitchFamily="34" charset="0"/>
              </a:rPr>
              <a:t>lochwouters@gmail.com</a:t>
            </a:r>
            <a:endParaRPr lang="en-US" sz="2000" b="1" dirty="0">
              <a:solidFill>
                <a:srgbClr val="FFC000"/>
              </a:solidFill>
              <a:latin typeface="Candara" panose="020E0502030303020204" pitchFamily="34" charset="0"/>
            </a:endParaRPr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5178197"/>
            <a:ext cx="2209800" cy="1222756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307397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25113" cy="92447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772400" cy="49530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220000"/>
              </a:lnSpc>
              <a:buNone/>
            </a:pPr>
            <a:r>
              <a:rPr lang="en-US" sz="8000" b="1" dirty="0">
                <a:latin typeface="Candara" panose="020E0502030303020204" pitchFamily="34" charset="0"/>
              </a:rPr>
              <a:t>L</a:t>
            </a:r>
            <a:r>
              <a:rPr lang="en-US" sz="8000" b="1" dirty="0" smtClean="0">
                <a:latin typeface="Candara" panose="020E0502030303020204" pitchFamily="34" charset="0"/>
              </a:rPr>
              <a:t>ooking Back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en-US" sz="8000" b="1" dirty="0" smtClean="0">
                <a:latin typeface="Candara" panose="020E0502030303020204" pitchFamily="34" charset="0"/>
              </a:rPr>
              <a:t>Perfection? Ha!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en-US" sz="8000" b="1" dirty="0" smtClean="0">
                <a:latin typeface="Candara" panose="020E0502030303020204" pitchFamily="34" charset="0"/>
              </a:rPr>
              <a:t>Mistakes as Learning Tools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5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125113" cy="924475"/>
          </a:xfrm>
        </p:spPr>
        <p:txBody>
          <a:bodyPr/>
          <a:lstStyle/>
          <a:p>
            <a:pPr algn="ctr"/>
            <a:r>
              <a:rPr lang="en-US" sz="8800" b="1" dirty="0" smtClean="0">
                <a:solidFill>
                  <a:srgbClr val="FFC000"/>
                </a:solidFill>
                <a:latin typeface="Candara" panose="020E0502030303020204" pitchFamily="34" charset="0"/>
              </a:rPr>
              <a:t>1</a:t>
            </a:r>
            <a:r>
              <a:rPr lang="en-US" sz="6600" b="1" dirty="0" smtClean="0">
                <a:latin typeface="Candara" panose="020E0502030303020204" pitchFamily="34" charset="0"/>
              </a:rPr>
              <a:t> </a:t>
            </a:r>
            <a:br>
              <a:rPr lang="en-US" sz="6600" b="1" dirty="0" smtClean="0">
                <a:latin typeface="Candara" panose="020E0502030303020204" pitchFamily="34" charset="0"/>
              </a:rPr>
            </a:br>
            <a:r>
              <a:rPr lang="en-US" sz="6600" b="1" dirty="0" smtClean="0">
                <a:latin typeface="Candara" panose="020E0502030303020204" pitchFamily="34" charset="0"/>
              </a:rPr>
              <a:t/>
            </a:r>
            <a:br>
              <a:rPr lang="en-US" sz="6600" b="1" dirty="0" smtClean="0">
                <a:latin typeface="Candara" panose="020E0502030303020204" pitchFamily="34" charset="0"/>
              </a:rPr>
            </a:br>
            <a:r>
              <a:rPr lang="en-US" sz="5400" b="1" dirty="0" smtClean="0">
                <a:latin typeface="Candara" panose="020E0502030303020204" pitchFamily="34" charset="0"/>
              </a:rPr>
              <a:t>Everybody Does Deadlines Like </a:t>
            </a:r>
            <a:br>
              <a:rPr lang="en-US" sz="5400" b="1" dirty="0" smtClean="0">
                <a:latin typeface="Candara" panose="020E0502030303020204" pitchFamily="34" charset="0"/>
              </a:rPr>
            </a:br>
            <a:r>
              <a:rPr lang="en-US" sz="5400" b="1" dirty="0" smtClean="0">
                <a:latin typeface="Candara" panose="020E0502030303020204" pitchFamily="34" charset="0"/>
              </a:rPr>
              <a:t>I Do Deadlines</a:t>
            </a:r>
            <a:endParaRPr lang="en-US" sz="5400" b="1" dirty="0">
              <a:latin typeface="Candara" panose="020E05020303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3048000"/>
            <a:ext cx="7125112" cy="40514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93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81200"/>
            <a:ext cx="7125113" cy="924475"/>
          </a:xfrm>
        </p:spPr>
        <p:txBody>
          <a:bodyPr/>
          <a:lstStyle/>
          <a:p>
            <a:pPr algn="ctr"/>
            <a:r>
              <a:rPr lang="en-US" sz="8800" b="1" dirty="0" smtClean="0">
                <a:solidFill>
                  <a:srgbClr val="FFC000"/>
                </a:solidFill>
                <a:latin typeface="Candara" panose="020E0502030303020204" pitchFamily="34" charset="0"/>
              </a:rPr>
              <a:t>2</a:t>
            </a:r>
            <a:r>
              <a:rPr lang="en-US" sz="8800" b="1" dirty="0" smtClean="0">
                <a:latin typeface="Candara" panose="020E0502030303020204" pitchFamily="34" charset="0"/>
              </a:rPr>
              <a:t> </a:t>
            </a:r>
            <a:r>
              <a:rPr lang="en-US" sz="6600" b="1" dirty="0" smtClean="0">
                <a:latin typeface="Candara" panose="020E0502030303020204" pitchFamily="34" charset="0"/>
              </a:rPr>
              <a:t/>
            </a:r>
            <a:br>
              <a:rPr lang="en-US" sz="6600" b="1" dirty="0" smtClean="0">
                <a:latin typeface="Candara" panose="020E0502030303020204" pitchFamily="34" charset="0"/>
              </a:rPr>
            </a:br>
            <a:r>
              <a:rPr lang="en-US" sz="6600" b="1" dirty="0" smtClean="0">
                <a:latin typeface="Candara" panose="020E0502030303020204" pitchFamily="34" charset="0"/>
              </a:rPr>
              <a:t/>
            </a:r>
            <a:br>
              <a:rPr lang="en-US" sz="6600" b="1" dirty="0" smtClean="0">
                <a:latin typeface="Candara" panose="020E0502030303020204" pitchFamily="34" charset="0"/>
              </a:rPr>
            </a:br>
            <a:r>
              <a:rPr lang="en-US" sz="6600" b="1" dirty="0" smtClean="0">
                <a:latin typeface="Candara" panose="020E0502030303020204" pitchFamily="34" charset="0"/>
              </a:rPr>
              <a:t>I </a:t>
            </a:r>
            <a:r>
              <a:rPr lang="en-US" sz="6600" b="1" dirty="0" err="1" smtClean="0">
                <a:latin typeface="Candara" panose="020E0502030303020204" pitchFamily="34" charset="0"/>
              </a:rPr>
              <a:t>Wanna</a:t>
            </a:r>
            <a:r>
              <a:rPr lang="en-US" sz="6600" b="1" dirty="0" smtClean="0">
                <a:latin typeface="Candara" panose="020E0502030303020204" pitchFamily="34" charset="0"/>
              </a:rPr>
              <a:t> Be </a:t>
            </a:r>
            <a:br>
              <a:rPr lang="en-US" sz="6600" b="1" dirty="0" smtClean="0">
                <a:latin typeface="Candara" panose="020E0502030303020204" pitchFamily="34" charset="0"/>
              </a:rPr>
            </a:br>
            <a:r>
              <a:rPr lang="en-US" sz="6600" b="1" dirty="0" smtClean="0">
                <a:latin typeface="Candara" panose="020E0502030303020204" pitchFamily="34" charset="0"/>
              </a:rPr>
              <a:t>Your Friend</a:t>
            </a:r>
            <a:endParaRPr lang="en-US" sz="6600" b="1" dirty="0">
              <a:latin typeface="Candara" panose="020E05020303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2590800"/>
            <a:ext cx="7125112" cy="40514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5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14600"/>
            <a:ext cx="7125113" cy="924475"/>
          </a:xfrm>
        </p:spPr>
        <p:txBody>
          <a:bodyPr/>
          <a:lstStyle/>
          <a:p>
            <a:pPr algn="ctr"/>
            <a:r>
              <a:rPr lang="en-US" sz="8800" b="1" dirty="0" smtClean="0">
                <a:solidFill>
                  <a:srgbClr val="FFC000"/>
                </a:solidFill>
                <a:latin typeface="Candara" panose="020E0502030303020204" pitchFamily="34" charset="0"/>
              </a:rPr>
              <a:t>3</a:t>
            </a:r>
            <a:r>
              <a:rPr lang="en-US" sz="6600" b="1" dirty="0" smtClean="0">
                <a:latin typeface="Candara" panose="020E0502030303020204" pitchFamily="34" charset="0"/>
              </a:rPr>
              <a:t/>
            </a:r>
            <a:br>
              <a:rPr lang="en-US" sz="6600" b="1" dirty="0" smtClean="0">
                <a:latin typeface="Candara" panose="020E0502030303020204" pitchFamily="34" charset="0"/>
              </a:rPr>
            </a:br>
            <a:r>
              <a:rPr lang="en-US" sz="6600" b="1" dirty="0" smtClean="0">
                <a:latin typeface="Candara" panose="020E0502030303020204" pitchFamily="34" charset="0"/>
              </a:rPr>
              <a:t/>
            </a:r>
            <a:br>
              <a:rPr lang="en-US" sz="6600" b="1" dirty="0" smtClean="0">
                <a:latin typeface="Candara" panose="020E0502030303020204" pitchFamily="34" charset="0"/>
              </a:rPr>
            </a:br>
            <a:r>
              <a:rPr lang="en-US" sz="6600" b="1" dirty="0" smtClean="0">
                <a:latin typeface="Candara" panose="020E0502030303020204" pitchFamily="34" charset="0"/>
              </a:rPr>
              <a:t>I’m Busy, </a:t>
            </a:r>
            <a:br>
              <a:rPr lang="en-US" sz="6600" b="1" dirty="0" smtClean="0">
                <a:latin typeface="Candara" panose="020E0502030303020204" pitchFamily="34" charset="0"/>
              </a:rPr>
            </a:br>
            <a:r>
              <a:rPr lang="en-US" sz="6600" b="1" dirty="0" smtClean="0">
                <a:latin typeface="Candara" panose="020E0502030303020204" pitchFamily="34" charset="0"/>
              </a:rPr>
              <a:t>Don’t Bother Me!</a:t>
            </a:r>
            <a:endParaRPr lang="en-US" sz="6600" b="1" dirty="0">
              <a:latin typeface="Candara" panose="020E05020303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4267200"/>
            <a:ext cx="7125112" cy="40514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5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09800"/>
            <a:ext cx="7125113" cy="924475"/>
          </a:xfrm>
        </p:spPr>
        <p:txBody>
          <a:bodyPr/>
          <a:lstStyle/>
          <a:p>
            <a:pPr algn="ctr"/>
            <a:r>
              <a:rPr lang="en-US" sz="8800" b="1" dirty="0" smtClean="0">
                <a:solidFill>
                  <a:srgbClr val="FFC000"/>
                </a:solidFill>
                <a:latin typeface="Candara" panose="020E0502030303020204" pitchFamily="34" charset="0"/>
              </a:rPr>
              <a:t>4</a:t>
            </a:r>
            <a:r>
              <a:rPr lang="en-US" sz="6600" b="1" dirty="0" smtClean="0">
                <a:latin typeface="Candara" panose="020E0502030303020204" pitchFamily="34" charset="0"/>
              </a:rPr>
              <a:t/>
            </a:r>
            <a:br>
              <a:rPr lang="en-US" sz="6600" b="1" dirty="0" smtClean="0">
                <a:latin typeface="Candara" panose="020E0502030303020204" pitchFamily="34" charset="0"/>
              </a:rPr>
            </a:br>
            <a:r>
              <a:rPr lang="en-US" sz="6600" b="1" dirty="0" smtClean="0">
                <a:latin typeface="Candara" panose="020E0502030303020204" pitchFamily="34" charset="0"/>
              </a:rPr>
              <a:t/>
            </a:r>
            <a:br>
              <a:rPr lang="en-US" sz="6600" b="1" dirty="0" smtClean="0">
                <a:latin typeface="Candara" panose="020E0502030303020204" pitchFamily="34" charset="0"/>
              </a:rPr>
            </a:br>
            <a:r>
              <a:rPr lang="en-US" sz="6600" b="1" dirty="0" smtClean="0">
                <a:latin typeface="Candara" panose="020E0502030303020204" pitchFamily="34" charset="0"/>
              </a:rPr>
              <a:t>Fight Every Battle</a:t>
            </a:r>
            <a:endParaRPr lang="en-US" sz="6600" b="1" dirty="0">
              <a:latin typeface="Candara" panose="020E05020303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4572000"/>
            <a:ext cx="7125112" cy="40514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5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7125113" cy="924475"/>
          </a:xfrm>
        </p:spPr>
        <p:txBody>
          <a:bodyPr/>
          <a:lstStyle/>
          <a:p>
            <a:pPr algn="ctr"/>
            <a:r>
              <a:rPr lang="en-US" sz="8800" b="1" dirty="0" smtClean="0">
                <a:solidFill>
                  <a:srgbClr val="FFC000"/>
                </a:solidFill>
                <a:latin typeface="Candara" panose="020E0502030303020204" pitchFamily="34" charset="0"/>
              </a:rPr>
              <a:t>5</a:t>
            </a:r>
            <a:r>
              <a:rPr lang="en-US" sz="5400" b="1" dirty="0" smtClean="0">
                <a:latin typeface="Candara" panose="020E0502030303020204" pitchFamily="34" charset="0"/>
              </a:rPr>
              <a:t/>
            </a:r>
            <a:br>
              <a:rPr lang="en-US" sz="5400" b="1" dirty="0" smtClean="0">
                <a:latin typeface="Candara" panose="020E0502030303020204" pitchFamily="34" charset="0"/>
              </a:rPr>
            </a:br>
            <a:r>
              <a:rPr lang="en-US" sz="5400" b="1" dirty="0" smtClean="0">
                <a:latin typeface="Candara" panose="020E0502030303020204" pitchFamily="34" charset="0"/>
              </a:rPr>
              <a:t/>
            </a:r>
            <a:br>
              <a:rPr lang="en-US" sz="5400" b="1" dirty="0" smtClean="0">
                <a:latin typeface="Candara" panose="020E0502030303020204" pitchFamily="34" charset="0"/>
              </a:rPr>
            </a:br>
            <a:r>
              <a:rPr lang="en-US" sz="5400" b="1" dirty="0" smtClean="0">
                <a:latin typeface="Candara" panose="020E0502030303020204" pitchFamily="34" charset="0"/>
              </a:rPr>
              <a:t>Let Me Just Tell You </a:t>
            </a:r>
            <a:r>
              <a:rPr lang="en-US" sz="54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Exactly </a:t>
            </a:r>
            <a:r>
              <a:rPr lang="en-US" sz="5400" b="1" dirty="0" smtClean="0">
                <a:latin typeface="Candara" panose="020E0502030303020204" pitchFamily="34" charset="0"/>
              </a:rPr>
              <a:t>What I Think</a:t>
            </a:r>
            <a:endParaRPr lang="en-US" sz="5400" b="1" dirty="0">
              <a:latin typeface="Candara" panose="020E0502030303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4648200"/>
            <a:ext cx="7125112" cy="40514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5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133600"/>
            <a:ext cx="7125113" cy="924475"/>
          </a:xfrm>
        </p:spPr>
        <p:txBody>
          <a:bodyPr/>
          <a:lstStyle/>
          <a:p>
            <a:pPr algn="ctr"/>
            <a:r>
              <a:rPr lang="en-US" sz="8800" b="1" dirty="0" smtClean="0">
                <a:solidFill>
                  <a:srgbClr val="FFC000"/>
                </a:solidFill>
                <a:latin typeface="Candara" panose="020E0502030303020204" pitchFamily="34" charset="0"/>
              </a:rPr>
              <a:t>6</a:t>
            </a:r>
            <a:r>
              <a:rPr lang="en-US" sz="5400" b="1" dirty="0" smtClean="0">
                <a:latin typeface="Candara" panose="020E0502030303020204" pitchFamily="34" charset="0"/>
              </a:rPr>
              <a:t/>
            </a:r>
            <a:br>
              <a:rPr lang="en-US" sz="5400" b="1" dirty="0" smtClean="0">
                <a:latin typeface="Candara" panose="020E0502030303020204" pitchFamily="34" charset="0"/>
              </a:rPr>
            </a:br>
            <a:r>
              <a:rPr lang="en-US" sz="5400" b="1" dirty="0">
                <a:latin typeface="Candara" panose="020E0502030303020204" pitchFamily="34" charset="0"/>
              </a:rPr>
              <a:t/>
            </a:r>
            <a:br>
              <a:rPr lang="en-US" sz="5400" b="1" dirty="0">
                <a:latin typeface="Candara" panose="020E0502030303020204" pitchFamily="34" charset="0"/>
              </a:rPr>
            </a:br>
            <a:r>
              <a:rPr lang="en-US" sz="5400" b="1" dirty="0" smtClean="0">
                <a:latin typeface="Candara" panose="020E0502030303020204" pitchFamily="34" charset="0"/>
              </a:rPr>
              <a:t>Do ALL. THE. THINGS.</a:t>
            </a:r>
            <a:br>
              <a:rPr lang="en-US" sz="5400" b="1" dirty="0" smtClean="0">
                <a:latin typeface="Candara" panose="020E0502030303020204" pitchFamily="34" charset="0"/>
              </a:rPr>
            </a:br>
            <a:endParaRPr lang="en-US" sz="1600" b="1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4191000"/>
            <a:ext cx="7125112" cy="40514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94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14600"/>
            <a:ext cx="7125113" cy="924475"/>
          </a:xfrm>
        </p:spPr>
        <p:txBody>
          <a:bodyPr/>
          <a:lstStyle/>
          <a:p>
            <a:pPr algn="ctr"/>
            <a:r>
              <a:rPr lang="en-US" sz="8800" b="1" dirty="0" smtClean="0">
                <a:solidFill>
                  <a:srgbClr val="FFC000"/>
                </a:solidFill>
                <a:latin typeface="Candara" panose="020E0502030303020204" pitchFamily="34" charset="0"/>
              </a:rPr>
              <a:t>7</a:t>
            </a:r>
            <a:r>
              <a:rPr lang="en-US" sz="5400" b="1" dirty="0" smtClean="0">
                <a:latin typeface="Candara" panose="020E0502030303020204" pitchFamily="34" charset="0"/>
              </a:rPr>
              <a:t/>
            </a:r>
            <a:br>
              <a:rPr lang="en-US" sz="5400" b="1" dirty="0" smtClean="0">
                <a:latin typeface="Candara" panose="020E0502030303020204" pitchFamily="34" charset="0"/>
              </a:rPr>
            </a:br>
            <a:r>
              <a:rPr lang="en-US" sz="5400" b="1" dirty="0">
                <a:latin typeface="Candara" panose="020E0502030303020204" pitchFamily="34" charset="0"/>
              </a:rPr>
              <a:t/>
            </a:r>
            <a:br>
              <a:rPr lang="en-US" sz="5400" b="1" dirty="0">
                <a:latin typeface="Candara" panose="020E0502030303020204" pitchFamily="34" charset="0"/>
              </a:rPr>
            </a:br>
            <a:r>
              <a:rPr lang="en-US" sz="5400" b="1" dirty="0" smtClean="0">
                <a:latin typeface="Candara" panose="020E0502030303020204" pitchFamily="34" charset="0"/>
              </a:rPr>
              <a:t>Seriously? </a:t>
            </a:r>
            <a:br>
              <a:rPr lang="en-US" sz="5400" b="1" dirty="0" smtClean="0">
                <a:latin typeface="Candara" panose="020E0502030303020204" pitchFamily="34" charset="0"/>
              </a:rPr>
            </a:br>
            <a:r>
              <a:rPr lang="en-US" sz="5400" b="1" dirty="0" smtClean="0">
                <a:latin typeface="Candara" panose="020E0502030303020204" pitchFamily="34" charset="0"/>
              </a:rPr>
              <a:t>You Can’t Read </a:t>
            </a:r>
            <a:br>
              <a:rPr lang="en-US" sz="5400" b="1" dirty="0" smtClean="0">
                <a:latin typeface="Candara" panose="020E0502030303020204" pitchFamily="34" charset="0"/>
              </a:rPr>
            </a:br>
            <a:r>
              <a:rPr lang="en-US" sz="5400" b="1" dirty="0" smtClean="0">
                <a:latin typeface="Candara" panose="020E0502030303020204" pitchFamily="34" charset="0"/>
              </a:rPr>
              <a:t>My Mind?</a:t>
            </a:r>
            <a:endParaRPr lang="en-US" sz="5400" b="1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7125112" cy="40514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950</TotalTime>
  <Words>39</Words>
  <Application>Microsoft Office PowerPoint</Application>
  <PresentationFormat>On-screen Show (4:3)</PresentationFormat>
  <Paragraphs>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Candara</vt:lpstr>
      <vt:lpstr>Courier New</vt:lpstr>
      <vt:lpstr>Trebuchet MS</vt:lpstr>
      <vt:lpstr>Verdana</vt:lpstr>
      <vt:lpstr>Wingdings 2</vt:lpstr>
      <vt:lpstr>Winter</vt:lpstr>
      <vt:lpstr>My 10 Biggest Mistakes   - and How to  Avoid Them  Marge Loch-Wouters</vt:lpstr>
      <vt:lpstr> </vt:lpstr>
      <vt:lpstr>1   Everybody Does Deadlines Like  I Do Deadlines</vt:lpstr>
      <vt:lpstr>2   I Wanna Be  Your Friend</vt:lpstr>
      <vt:lpstr>3  I’m Busy,  Don’t Bother Me!</vt:lpstr>
      <vt:lpstr>4  Fight Every Battle</vt:lpstr>
      <vt:lpstr>5  Let Me Just Tell You Exactly What I Think</vt:lpstr>
      <vt:lpstr>6  Do ALL. THE. THINGS. </vt:lpstr>
      <vt:lpstr>7  Seriously?  You Can’t Read  My Mind?</vt:lpstr>
      <vt:lpstr>8  Why Can’t Everybody  Get on the Bus?</vt:lpstr>
      <vt:lpstr>9  Work Harder –  It Solves Everything </vt:lpstr>
      <vt:lpstr>10  Failure is Failure</vt:lpstr>
      <vt:lpstr>Lessons Learned?</vt:lpstr>
      <vt:lpstr>Thank You!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Marge</dc:creator>
  <cp:lastModifiedBy>Jamie</cp:lastModifiedBy>
  <cp:revision>25</cp:revision>
  <dcterms:created xsi:type="dcterms:W3CDTF">2016-01-03T19:15:40Z</dcterms:created>
  <dcterms:modified xsi:type="dcterms:W3CDTF">2016-01-19T22:20:35Z</dcterms:modified>
</cp:coreProperties>
</file>